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0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C6FE"/>
    <a:srgbClr val="30BAFC"/>
    <a:srgbClr val="1F4E79"/>
    <a:srgbClr val="DB4493"/>
    <a:srgbClr val="39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959" autoAdjust="0"/>
  </p:normalViewPr>
  <p:slideViewPr>
    <p:cSldViewPr snapToGrid="0">
      <p:cViewPr varScale="1">
        <p:scale>
          <a:sx n="95" d="100"/>
          <a:sy n="95" d="100"/>
        </p:scale>
        <p:origin x="210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652F9-7080-4C96-9CDD-B50D415B177A}" type="datetimeFigureOut">
              <a:rPr lang="fr-FR" smtClean="0"/>
              <a:t>20/08/2022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09F78-A903-4590-9549-06C23BEA0C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17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09F78-A903-4590-9549-06C23BEA0CC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48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4F74-F662-47E4-98DC-A43B10A318D9}" type="datetimeFigureOut">
              <a:rPr lang="fr-FR" smtClean="0"/>
              <a:t>20/08/2022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F65C3-AED3-4FB7-8010-4CA133A08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56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4F74-F662-47E4-98DC-A43B10A318D9}" type="datetimeFigureOut">
              <a:rPr lang="fr-FR" smtClean="0"/>
              <a:t>20/08/2022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F65C3-AED3-4FB7-8010-4CA133A08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6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4F74-F662-47E4-98DC-A43B10A318D9}" type="datetimeFigureOut">
              <a:rPr lang="fr-FR" smtClean="0"/>
              <a:t>20/08/2022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F65C3-AED3-4FB7-8010-4CA133A08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56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6657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4F74-F662-47E4-98DC-A43B10A318D9}" type="datetimeFigureOut">
              <a:rPr lang="fr-FR" smtClean="0"/>
              <a:t>20/08/2022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F65C3-AED3-4FB7-8010-4CA133A08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12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4F74-F662-47E4-98DC-A43B10A318D9}" type="datetimeFigureOut">
              <a:rPr lang="fr-FR" smtClean="0"/>
              <a:t>20/08/2022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F65C3-AED3-4FB7-8010-4CA133A08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66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4F74-F662-47E4-98DC-A43B10A318D9}" type="datetimeFigureOut">
              <a:rPr lang="fr-FR" smtClean="0"/>
              <a:t>20/08/2022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F65C3-AED3-4FB7-8010-4CA133A08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98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4F74-F662-47E4-98DC-A43B10A318D9}" type="datetimeFigureOut">
              <a:rPr lang="fr-FR" smtClean="0"/>
              <a:t>20/08/2022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F65C3-AED3-4FB7-8010-4CA133A08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35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4F74-F662-47E4-98DC-A43B10A318D9}" type="datetimeFigureOut">
              <a:rPr lang="fr-FR" smtClean="0"/>
              <a:t>20/08/2022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F65C3-AED3-4FB7-8010-4CA133A08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45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4F74-F662-47E4-98DC-A43B10A318D9}" type="datetimeFigureOut">
              <a:rPr lang="fr-FR" smtClean="0"/>
              <a:t>20/08/2022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F65C3-AED3-4FB7-8010-4CA133A08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91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4F74-F662-47E4-98DC-A43B10A318D9}" type="datetimeFigureOut">
              <a:rPr lang="fr-FR" smtClean="0"/>
              <a:t>20/08/2022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F65C3-AED3-4FB7-8010-4CA133A08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66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4F74-F662-47E4-98DC-A43B10A318D9}" type="datetimeFigureOut">
              <a:rPr lang="fr-FR" smtClean="0"/>
              <a:t>20/08/2022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F65C3-AED3-4FB7-8010-4CA133A08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62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4F74-F662-47E4-98DC-A43B10A318D9}" type="datetimeFigureOut">
              <a:rPr lang="fr-FR" smtClean="0"/>
              <a:t>20/08/2022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F65C3-AED3-4FB7-8010-4CA133A085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59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1"/>
          <p:cNvSpPr txBox="1">
            <a:spLocks/>
          </p:cNvSpPr>
          <p:nvPr/>
        </p:nvSpPr>
        <p:spPr>
          <a:xfrm>
            <a:off x="0" y="-20096"/>
            <a:ext cx="9143999" cy="858883"/>
          </a:xfrm>
          <a:prstGeom prst="rect">
            <a:avLst/>
          </a:prstGeom>
          <a:solidFill>
            <a:srgbClr val="68C6FE"/>
          </a:solidFill>
        </p:spPr>
        <p:txBody>
          <a:bodyPr vert="horz" lIns="68580" tIns="34290" rIns="68580" bIns="34290" rtlCol="0" anchor="ctr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Week-end Plongée Bio</a:t>
            </a:r>
          </a:p>
          <a:p>
            <a:pPr algn="ctr"/>
            <a:r>
              <a:rPr lang="fr-FR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8 et 9 octobre 2022 à Six-Fours-Les-Plages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3915"/>
            <a:ext cx="1388464" cy="824400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 flipV="1">
            <a:off x="1388464" y="6308872"/>
            <a:ext cx="7453532" cy="208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304553" y="6308872"/>
            <a:ext cx="3537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chemeClr val="accent1">
                    <a:lumMod val="50000"/>
                  </a:schemeClr>
                </a:solidFill>
              </a:rPr>
              <a:t>CODEP Loire </a:t>
            </a:r>
            <a:br>
              <a:rPr lang="fr-FR" sz="1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1200" dirty="0">
                <a:solidFill>
                  <a:schemeClr val="accent1">
                    <a:lumMod val="50000"/>
                  </a:schemeClr>
                </a:solidFill>
              </a:rPr>
              <a:t>Commission Environnement et Biologie Subaquatique</a:t>
            </a:r>
          </a:p>
        </p:txBody>
      </p:sp>
      <p:sp>
        <p:nvSpPr>
          <p:cNvPr id="10" name="Espace réservé du texte 1"/>
          <p:cNvSpPr txBox="1">
            <a:spLocks/>
          </p:cNvSpPr>
          <p:nvPr/>
        </p:nvSpPr>
        <p:spPr>
          <a:xfrm>
            <a:off x="454088" y="4936030"/>
            <a:ext cx="6911353" cy="945480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/>
              <a:t>Renseignement : biologie42@loireplongee.org</a:t>
            </a:r>
          </a:p>
          <a:p>
            <a:r>
              <a:rPr lang="fr-FR" sz="1800" b="1" dirty="0"/>
              <a:t>Inscription avant </a:t>
            </a:r>
            <a:r>
              <a:rPr lang="fr-FR" sz="1800" b="1"/>
              <a:t>le 25 </a:t>
            </a:r>
            <a:r>
              <a:rPr lang="fr-FR" sz="1800" b="1" dirty="0"/>
              <a:t>septembre - Nombre de places limité à 20 plongeurs </a:t>
            </a:r>
          </a:p>
        </p:txBody>
      </p:sp>
      <p:sp>
        <p:nvSpPr>
          <p:cNvPr id="12" name="Espace réservé du texte 1"/>
          <p:cNvSpPr txBox="1">
            <a:spLocks/>
          </p:cNvSpPr>
          <p:nvPr/>
        </p:nvSpPr>
        <p:spPr>
          <a:xfrm>
            <a:off x="5304552" y="1251268"/>
            <a:ext cx="3839447" cy="2671184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Ouvert à tous les plongeurs licenciés </a:t>
            </a:r>
            <a:r>
              <a:rPr lang="fr-FR" sz="1600" b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FFESSM 2022</a:t>
            </a:r>
            <a:endParaRPr lang="fr-FR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(à partir du N2 technique)</a:t>
            </a:r>
          </a:p>
          <a:p>
            <a:endParaRPr lang="fr-FR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plongées d’observation avec un encadrant bio au club Mare Nostrum</a:t>
            </a:r>
          </a:p>
          <a:p>
            <a:endParaRPr lang="fr-FR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Hébergement et repas au Centre Azur de Sanary</a:t>
            </a:r>
          </a:p>
          <a:p>
            <a:endParaRPr lang="fr-FR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Départ le vendredi 7 octobre (en fin de journée)</a:t>
            </a:r>
          </a:p>
          <a:p>
            <a:r>
              <a:rPr lang="fr-F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Possibilité de transport en minibus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69B3699-43C5-47A2-A657-D1257BC5F6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4103"/>
            <a:ext cx="5181841" cy="348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389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90</Words>
  <Application>Microsoft Office PowerPoint</Application>
  <PresentationFormat>Affichage à l'écran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Thème Office</vt:lpstr>
      <vt:lpstr>Présentation PowerPoint</vt:lpstr>
    </vt:vector>
  </TitlesOfParts>
  <Company>Le Grand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Grégory BOURBON</dc:creator>
  <cp:lastModifiedBy>Jean-Michel BLANC</cp:lastModifiedBy>
  <cp:revision>80</cp:revision>
  <cp:lastPrinted>2019-04-17T20:03:30Z</cp:lastPrinted>
  <dcterms:created xsi:type="dcterms:W3CDTF">2019-04-15T18:38:25Z</dcterms:created>
  <dcterms:modified xsi:type="dcterms:W3CDTF">2022-08-20T11:43:36Z</dcterms:modified>
</cp:coreProperties>
</file>